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ew_special_video">
            <a:hlinkClick r:id="" action="ppaction://media"/>
            <a:extLst>
              <a:ext uri="{FF2B5EF4-FFF2-40B4-BE49-F238E27FC236}">
                <a16:creationId xmlns:a16="http://schemas.microsoft.com/office/drawing/2014/main" id="{A20D487C-3F4A-46AE-BF06-4337D23A585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69" y="4394"/>
            <a:ext cx="6099048" cy="4892040"/>
          </a:xfrm>
          <a:prstGeom prst="rect">
            <a:avLst/>
          </a:prstGeom>
        </p:spPr>
      </p:pic>
      <p:pic>
        <p:nvPicPr>
          <p:cNvPr id="6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AB63C323-FEC6-445E-9865-3A73820128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8" y="4632168"/>
            <a:ext cx="6075649" cy="22194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09269" y="1669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8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2587</TotalTime>
  <Words>259</Words>
  <Application>Microsoft Office PowerPoint</Application>
  <PresentationFormat>Widescreen</PresentationFormat>
  <Paragraphs>120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137</cp:revision>
  <dcterms:created xsi:type="dcterms:W3CDTF">2019-04-22T00:54:34Z</dcterms:created>
  <dcterms:modified xsi:type="dcterms:W3CDTF">2019-05-11T01:50:06Z</dcterms:modified>
</cp:coreProperties>
</file>